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93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42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5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19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2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52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0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8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73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8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855B-6BEC-468A-BD00-52E34CA5F681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1ACC-C5D2-4569-BBDB-292272BF43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9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petr.scheirich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etr.pravec@asu.caz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tr.scheirich@gmail.com" TargetMode="External"/><Relationship Id="rId4" Type="http://schemas.openxmlformats.org/officeDocument/2006/relationships/hyperlink" Target="mailto:petr.pravec@asu.caz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scheirich@gmail.com" TargetMode="External"/><Relationship Id="rId2" Type="http://schemas.openxmlformats.org/officeDocument/2006/relationships/hyperlink" Target="mailto:petr.pravec@asu.caz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mailto:petr.scheirich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etr.pravec@asu.caz.cz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Didymos</a:t>
            </a:r>
            <a:r>
              <a:rPr lang="en-US" sz="2800" dirty="0" smtClean="0"/>
              <a:t> Observer Workshop 2018</a:t>
            </a:r>
            <a:br>
              <a:rPr lang="en-US" sz="2800" dirty="0" smtClean="0"/>
            </a:br>
            <a:r>
              <a:rPr lang="en-US" sz="2800" dirty="0" smtClean="0"/>
              <a:t>Prague, Czech Republic</a:t>
            </a:r>
            <a:br>
              <a:rPr lang="en-US" sz="2800" dirty="0" smtClean="0"/>
            </a:br>
            <a:r>
              <a:rPr lang="en-US" sz="2800" dirty="0" smtClean="0"/>
              <a:t>2018 June </a:t>
            </a:r>
            <a:r>
              <a:rPr lang="en-US" sz="2800" dirty="0" smtClean="0"/>
              <a:t>19-21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" y="1946440"/>
            <a:ext cx="3486421" cy="26148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54" y="1988840"/>
            <a:ext cx="5066928" cy="24996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2" y="4982616"/>
            <a:ext cx="7315200" cy="1115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39" y="4746089"/>
            <a:ext cx="1162343" cy="15886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29394" y="6376393"/>
            <a:ext cx="6700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Contacts: Petr </a:t>
            </a:r>
            <a:r>
              <a:rPr lang="en-US" sz="1400" dirty="0" err="1" smtClean="0"/>
              <a:t>Pravec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6"/>
              </a:rPr>
              <a:t>petr.pravec@asu.caz.cz</a:t>
            </a:r>
            <a:r>
              <a:rPr lang="en-US" sz="1400" dirty="0" smtClean="0"/>
              <a:t>), Petr </a:t>
            </a:r>
            <a:r>
              <a:rPr lang="en-US" sz="1400" dirty="0" err="1" smtClean="0"/>
              <a:t>Scheirich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7"/>
              </a:rPr>
              <a:t>petr.scheirich@gmail.com</a:t>
            </a:r>
            <a:r>
              <a:rPr lang="en-US" sz="1400" dirty="0" smtClean="0"/>
              <a:t>)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321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Didymos</a:t>
            </a:r>
            <a:r>
              <a:rPr lang="en-US" sz="2800" dirty="0" smtClean="0"/>
              <a:t> Observer Workshop 2018</a:t>
            </a:r>
            <a:br>
              <a:rPr lang="en-US" sz="2800" dirty="0" smtClean="0"/>
            </a:br>
            <a:r>
              <a:rPr lang="en-US" sz="2800" dirty="0" smtClean="0"/>
              <a:t>Prague, Czech Republic</a:t>
            </a:r>
            <a:br>
              <a:rPr lang="en-US" sz="2800" dirty="0" smtClean="0"/>
            </a:br>
            <a:r>
              <a:rPr lang="en-US" sz="2800" dirty="0" smtClean="0"/>
              <a:t>2018 June </a:t>
            </a:r>
            <a:r>
              <a:rPr lang="en-US" sz="2800" dirty="0" smtClean="0"/>
              <a:t>19-21</a:t>
            </a:r>
            <a:endParaRPr lang="cs-CZ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40" y="3212976"/>
            <a:ext cx="4295800" cy="3221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883"/>
            <a:ext cx="4339357" cy="325451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39798" y="1809260"/>
            <a:ext cx="84060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Meeting venue: Vila </a:t>
            </a:r>
            <a:r>
              <a:rPr lang="en-US" sz="2400" dirty="0" err="1" smtClean="0"/>
              <a:t>Lanna</a:t>
            </a:r>
            <a:endParaRPr lang="en-US" sz="2400" dirty="0" smtClean="0"/>
          </a:p>
          <a:p>
            <a:r>
              <a:rPr lang="en-US" dirty="0" smtClean="0"/>
              <a:t>Historic villa from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belonging to the Czech Academy of Sciences.</a:t>
            </a:r>
          </a:p>
          <a:p>
            <a:r>
              <a:rPr lang="en-US" dirty="0" smtClean="0"/>
              <a:t>Close to both the city </a:t>
            </a:r>
            <a:r>
              <a:rPr lang="en-US" dirty="0" err="1" smtClean="0"/>
              <a:t>centre</a:t>
            </a:r>
            <a:r>
              <a:rPr lang="en-US" dirty="0" smtClean="0"/>
              <a:t> (20 min) and the airport (40 min) by public transportation.</a:t>
            </a:r>
            <a:endParaRPr lang="en-US" dirty="0"/>
          </a:p>
          <a:p>
            <a:r>
              <a:rPr lang="en-US" dirty="0" smtClean="0"/>
              <a:t>Capacity: 50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29394" y="6376393"/>
            <a:ext cx="6700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Contacts: Petr </a:t>
            </a:r>
            <a:r>
              <a:rPr lang="en-US" sz="1400" dirty="0" err="1" smtClean="0"/>
              <a:t>Pravec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4"/>
              </a:rPr>
              <a:t>petr.pravec@asu.caz.cz</a:t>
            </a:r>
            <a:r>
              <a:rPr lang="en-US" sz="1400" dirty="0" smtClean="0"/>
              <a:t>), Petr </a:t>
            </a:r>
            <a:r>
              <a:rPr lang="en-US" sz="1400" dirty="0" err="1" smtClean="0"/>
              <a:t>Scheirich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5"/>
              </a:rPr>
              <a:t>petr.scheirich@gmail.com</a:t>
            </a:r>
            <a:r>
              <a:rPr lang="en-US" sz="1400" dirty="0" smtClean="0"/>
              <a:t>)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88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Didymos</a:t>
            </a:r>
            <a:r>
              <a:rPr lang="en-US" sz="2800" dirty="0" smtClean="0"/>
              <a:t> Observer Workshop 2018</a:t>
            </a:r>
            <a:br>
              <a:rPr lang="en-US" sz="2800" dirty="0" smtClean="0"/>
            </a:br>
            <a:r>
              <a:rPr lang="en-US" sz="2800" dirty="0" smtClean="0"/>
              <a:t>Prague, Czech Republic</a:t>
            </a:r>
            <a:br>
              <a:rPr lang="en-US" sz="2800" dirty="0" smtClean="0"/>
            </a:br>
            <a:r>
              <a:rPr lang="en-US" sz="2800" dirty="0" smtClean="0"/>
              <a:t>2018 June </a:t>
            </a:r>
            <a:r>
              <a:rPr lang="en-US" sz="2800" dirty="0" smtClean="0"/>
              <a:t>19-21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7940" y="1988840"/>
            <a:ext cx="8406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Schedule</a:t>
            </a:r>
            <a:r>
              <a:rPr lang="en-US" dirty="0" smtClean="0"/>
              <a:t>: 2 and half day (5 half-day sessions)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Main </a:t>
            </a:r>
            <a:r>
              <a:rPr lang="en-US" b="1" dirty="0" smtClean="0"/>
              <a:t>topics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 in the 2019 apparition, detailed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 in 2020-2021, preliminary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 in 2022 </a:t>
            </a:r>
            <a:r>
              <a:rPr lang="en-US" dirty="0" smtClean="0"/>
              <a:t>(before, during and after </a:t>
            </a:r>
            <a:r>
              <a:rPr lang="en-US" dirty="0" smtClean="0"/>
              <a:t>the DI</a:t>
            </a:r>
            <a:r>
              <a:rPr lang="en-US" dirty="0" smtClean="0"/>
              <a:t>), intentions, ideas</a:t>
            </a:r>
          </a:p>
          <a:p>
            <a:r>
              <a:rPr lang="en-US" dirty="0" smtClean="0"/>
              <a:t>Talks on other (related) </a:t>
            </a:r>
            <a:r>
              <a:rPr lang="en-US" dirty="0" smtClean="0"/>
              <a:t>topics welcome.</a:t>
            </a:r>
          </a:p>
          <a:p>
            <a:endParaRPr lang="en-US" dirty="0"/>
          </a:p>
          <a:p>
            <a:r>
              <a:rPr lang="en-US" dirty="0" smtClean="0"/>
              <a:t>Plenty of time for discussions.</a:t>
            </a:r>
          </a:p>
          <a:p>
            <a:endParaRPr lang="en-US" dirty="0" smtClean="0"/>
          </a:p>
          <a:p>
            <a:r>
              <a:rPr lang="en-US" dirty="0" smtClean="0"/>
              <a:t>Evening social program (dinner, banquet).</a:t>
            </a:r>
            <a:endParaRPr lang="en-US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29394" y="6376393"/>
            <a:ext cx="6700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Contacts: Petr </a:t>
            </a:r>
            <a:r>
              <a:rPr lang="en-US" sz="1400" dirty="0" err="1" smtClean="0"/>
              <a:t>Pravec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2"/>
              </a:rPr>
              <a:t>petr.pravec@asu.caz.cz</a:t>
            </a:r>
            <a:r>
              <a:rPr lang="en-US" sz="1400" dirty="0" smtClean="0"/>
              <a:t>), Petr </a:t>
            </a:r>
            <a:r>
              <a:rPr lang="en-US" sz="1400" dirty="0" err="1" smtClean="0"/>
              <a:t>Scheirich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3"/>
              </a:rPr>
              <a:t>petr.scheirich@gmail.com</a:t>
            </a:r>
            <a:r>
              <a:rPr lang="en-US" sz="1400" dirty="0" smtClean="0"/>
              <a:t>)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748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45381" y="188640"/>
            <a:ext cx="45255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Ries-Steinheim</a:t>
            </a:r>
            <a:r>
              <a:rPr lang="en-US" sz="2800" dirty="0" smtClean="0">
                <a:latin typeface="+mj-lt"/>
              </a:rPr>
              <a:t> double crater</a:t>
            </a:r>
          </a:p>
          <a:p>
            <a:pPr algn="ctr"/>
            <a:r>
              <a:rPr lang="en-US" sz="2000" dirty="0" smtClean="0">
                <a:latin typeface="+mj-lt"/>
              </a:rPr>
              <a:t>A </a:t>
            </a:r>
            <a:r>
              <a:rPr lang="en-US" sz="2000" dirty="0" smtClean="0">
                <a:latin typeface="+mj-lt"/>
              </a:rPr>
              <a:t>2-day field trip (after the workshop)</a:t>
            </a:r>
            <a:endParaRPr lang="cs-CZ" sz="2000" dirty="0">
              <a:latin typeface="+mj-lt"/>
            </a:endParaRPr>
          </a:p>
        </p:txBody>
      </p:sp>
      <p:pic>
        <p:nvPicPr>
          <p:cNvPr id="2054" name="Picture 6" descr="File:Nördlinger Ries 280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0484"/>
            <a:ext cx="5760640" cy="27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sabulletin.gsapubs.org/content/123/11-12/2312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129507"/>
            <a:ext cx="3361903" cy="21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Ries Crater R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6" y="1340768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480521" y="3314106"/>
            <a:ext cx="24384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A </a:t>
            </a:r>
            <a:r>
              <a:rPr lang="cs-CZ" sz="1800" dirty="0" err="1">
                <a:cs typeface="Arial" charset="0"/>
              </a:rPr>
              <a:t>crater</a:t>
            </a:r>
            <a:r>
              <a:rPr lang="cs-CZ" sz="1800" dirty="0">
                <a:cs typeface="Arial" charset="0"/>
              </a:rPr>
              <a:t> </a:t>
            </a:r>
            <a:r>
              <a:rPr lang="cs-CZ" sz="1800" dirty="0" err="1">
                <a:cs typeface="Arial" charset="0"/>
              </a:rPr>
              <a:t>rim</a:t>
            </a:r>
            <a:r>
              <a:rPr lang="cs-CZ" sz="1800" dirty="0">
                <a:cs typeface="Arial" charset="0"/>
              </a:rPr>
              <a:t> </a:t>
            </a:r>
            <a:r>
              <a:rPr lang="cs-CZ" sz="1800" dirty="0" err="1" smtClean="0">
                <a:cs typeface="Arial" charset="0"/>
              </a:rPr>
              <a:t>near</a:t>
            </a:r>
            <a:r>
              <a:rPr lang="en-US" dirty="0">
                <a:cs typeface="Arial" charset="0"/>
              </a:rPr>
              <a:t> </a:t>
            </a:r>
            <a:r>
              <a:rPr lang="cs-CZ" sz="1800" dirty="0" err="1" smtClean="0">
                <a:cs typeface="Arial" charset="0"/>
              </a:rPr>
              <a:t>Mönchsdeggingen</a:t>
            </a:r>
            <a:r>
              <a:rPr lang="cs-CZ" sz="2500" dirty="0" smtClean="0"/>
              <a:t> </a:t>
            </a:r>
            <a:endParaRPr lang="cs-CZ" sz="48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14800" y="4453235"/>
            <a:ext cx="19186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/>
              <a:t>Ries</a:t>
            </a:r>
            <a:r>
              <a:rPr lang="en-US" dirty="0" smtClean="0"/>
              <a:t> crater</a:t>
            </a:r>
            <a:endParaRPr lang="en-US" dirty="0" smtClean="0"/>
          </a:p>
          <a:p>
            <a:r>
              <a:rPr lang="en-US" dirty="0" smtClean="0"/>
              <a:t>Diameter</a:t>
            </a:r>
            <a:r>
              <a:rPr lang="en-US" dirty="0"/>
              <a:t>: </a:t>
            </a:r>
            <a:r>
              <a:rPr lang="en-US" dirty="0" smtClean="0"/>
              <a:t>~ 30 </a:t>
            </a:r>
            <a:r>
              <a:rPr lang="en-US" dirty="0"/>
              <a:t>km</a:t>
            </a:r>
          </a:p>
          <a:p>
            <a:r>
              <a:rPr lang="en-US" dirty="0"/>
              <a:t>Age: ~ </a:t>
            </a:r>
            <a:r>
              <a:rPr lang="en-US" dirty="0" smtClean="0"/>
              <a:t>15 </a:t>
            </a:r>
            <a:r>
              <a:rPr lang="en-US" dirty="0" err="1"/>
              <a:t>Myr</a:t>
            </a:r>
            <a:endParaRPr lang="cs-CZ" dirty="0"/>
          </a:p>
        </p:txBody>
      </p:sp>
      <p:pic>
        <p:nvPicPr>
          <p:cNvPr id="2060" name="Picture 12" descr="http://www.mineraly.org/getphoto.php?s=2&amp;i=L21pbmVyYWx5L3ZsdGF2aW4vdmx0YXZpbnlfMDIuan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21" y="4381634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087906" y="5692707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dirty="0" err="1">
                <a:cs typeface="Arial" charset="0"/>
              </a:rPr>
              <a:t>Tectites</a:t>
            </a:r>
            <a:r>
              <a:rPr lang="en-US" sz="1800" dirty="0">
                <a:cs typeface="Arial" charset="0"/>
              </a:rPr>
              <a:t> from southern Bohemia</a:t>
            </a:r>
            <a:endParaRPr lang="cs-CZ" sz="4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29394" y="6376393"/>
            <a:ext cx="6700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Contacts: Petr </a:t>
            </a:r>
            <a:r>
              <a:rPr lang="en-US" sz="1400" dirty="0" err="1" smtClean="0"/>
              <a:t>Pravec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6"/>
              </a:rPr>
              <a:t>petr.pravec@asu.caz.cz</a:t>
            </a:r>
            <a:r>
              <a:rPr lang="en-US" sz="1400" dirty="0" smtClean="0"/>
              <a:t>), Petr </a:t>
            </a:r>
            <a:r>
              <a:rPr lang="en-US" sz="1400" dirty="0" err="1" smtClean="0"/>
              <a:t>Scheirich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7"/>
              </a:rPr>
              <a:t>petr.scheirich@gmail.com</a:t>
            </a:r>
            <a:r>
              <a:rPr lang="en-US" sz="1400" dirty="0" smtClean="0"/>
              <a:t>)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12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203</Words>
  <Application>Microsoft Office PowerPoint</Application>
  <PresentationFormat>Předvádění na obrazovce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Didymos Observer Workshop 2018 Prague, Czech Republic 2018 June 19-21</vt:lpstr>
      <vt:lpstr>Didymos Observer Workshop 2018 Prague, Czech Republic 2018 June 19-21</vt:lpstr>
      <vt:lpstr>Didymos Observer Workshop 2018 Prague, Czech Republic 2018 June 19-21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Binaries workshop 2016 Prague, Czech Republic (potentially)</dc:title>
  <dc:creator>Lenovo</dc:creator>
  <cp:lastModifiedBy>Lenovo</cp:lastModifiedBy>
  <cp:revision>27</cp:revision>
  <dcterms:created xsi:type="dcterms:W3CDTF">2013-07-02T18:03:14Z</dcterms:created>
  <dcterms:modified xsi:type="dcterms:W3CDTF">2017-06-21T16:58:50Z</dcterms:modified>
</cp:coreProperties>
</file>